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D4CBF2C-8C32-4931-92C6-228F4447EF3D}" type="datetimeFigureOut">
              <a:rPr lang="ru-RU" smtClean="0"/>
              <a:t>22.03.2021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2012282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4CBF2C-8C32-4931-92C6-228F4447EF3D}" type="datetimeFigureOut">
              <a:rPr lang="ru-RU" smtClean="0"/>
              <a:t>22.03.2021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189872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4CBF2C-8C32-4931-92C6-228F4447EF3D}" type="datetimeFigureOut">
              <a:rPr lang="ru-RU" smtClean="0"/>
              <a:t>22.03.2021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2172406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4CBF2C-8C32-4931-92C6-228F4447EF3D}" type="datetimeFigureOut">
              <a:rPr lang="ru-RU" smtClean="0"/>
              <a:t>22.03.2021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349885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D4CBF2C-8C32-4931-92C6-228F4447EF3D}" type="datetimeFigureOut">
              <a:rPr lang="ru-RU" smtClean="0"/>
              <a:t>22.03.2021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546622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D4CBF2C-8C32-4931-92C6-228F4447EF3D}" type="datetimeFigureOut">
              <a:rPr lang="ru-RU" smtClean="0"/>
              <a:t>22.03.2021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3565527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D4CBF2C-8C32-4931-92C6-228F4447EF3D}" type="datetimeFigureOut">
              <a:rPr lang="ru-RU" smtClean="0"/>
              <a:t>22.03.2021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204194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D4CBF2C-8C32-4931-92C6-228F4447EF3D}" type="datetimeFigureOut">
              <a:rPr lang="ru-RU" smtClean="0"/>
              <a:t>22.03.2021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130908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D4CBF2C-8C32-4931-92C6-228F4447EF3D}" type="datetimeFigureOut">
              <a:rPr lang="ru-RU" smtClean="0"/>
              <a:t>22.03.2021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1072273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D4CBF2C-8C32-4931-92C6-228F4447EF3D}" type="datetimeFigureOut">
              <a:rPr lang="ru-RU" smtClean="0"/>
              <a:t>22.03.2021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1351896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D4CBF2C-8C32-4931-92C6-228F4447EF3D}" type="datetimeFigureOut">
              <a:rPr lang="ru-RU" smtClean="0"/>
              <a:t>22.03.2021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308C4C-B17A-4B1A-BC4C-D177C5821509}" type="slidenum">
              <a:rPr lang="ru-RU" smtClean="0"/>
              <a:t>‹#›</a:t>
            </a:fld>
            <a:endParaRPr lang="ru-RU"/>
          </a:p>
        </p:txBody>
      </p:sp>
    </p:spTree>
    <p:extLst>
      <p:ext uri="{BB962C8B-B14F-4D97-AF65-F5344CB8AC3E}">
        <p14:creationId xmlns:p14="http://schemas.microsoft.com/office/powerpoint/2010/main" val="827990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CBF2C-8C32-4931-92C6-228F4447EF3D}" type="datetimeFigureOut">
              <a:rPr lang="ru-RU" smtClean="0"/>
              <a:t>22.03.2021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08C4C-B17A-4B1A-BC4C-D177C5821509}" type="slidenum">
              <a:rPr lang="ru-RU" smtClean="0"/>
              <a:t>‹#›</a:t>
            </a:fld>
            <a:endParaRPr lang="ru-RU"/>
          </a:p>
        </p:txBody>
      </p:sp>
    </p:spTree>
    <p:extLst>
      <p:ext uri="{BB962C8B-B14F-4D97-AF65-F5344CB8AC3E}">
        <p14:creationId xmlns:p14="http://schemas.microsoft.com/office/powerpoint/2010/main" val="1839120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5974382" y="232579"/>
            <a:ext cx="3024336" cy="648072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ru-RU"/>
          </a:p>
        </p:txBody>
      </p:sp>
      <p:sp>
        <p:nvSpPr>
          <p:cNvPr id="5" name="TextBox 4"/>
          <p:cNvSpPr txBox="1"/>
          <p:nvPr/>
        </p:nvSpPr>
        <p:spPr>
          <a:xfrm>
            <a:off x="6011241" y="341064"/>
            <a:ext cx="2987477" cy="1631216"/>
          </a:xfrm>
          <a:prstGeom prst="rect">
            <a:avLst/>
          </a:prstGeom>
          <a:noFill/>
        </p:spPr>
        <p:txBody>
          <a:bodyPr wrap="square" rtlCol="0">
            <a:spAutoFit/>
          </a:bodyPr>
          <a:lstStyle/>
          <a:p>
            <a:pPr algn="ctr"/>
            <a:r>
              <a:rPr lang="ru-RU" sz="2000" dirty="0" smtClean="0">
                <a:effectLst>
                  <a:outerShdw blurRad="38100" dist="38100" dir="2700000" algn="tl">
                    <a:srgbClr val="000000">
                      <a:alpha val="43137"/>
                    </a:srgbClr>
                  </a:outerShdw>
                </a:effectLst>
                <a:latin typeface="Century" panose="02040604050505020304" pitchFamily="18" charset="0"/>
              </a:rPr>
              <a:t>Социальная практика по </a:t>
            </a:r>
            <a:r>
              <a:rPr lang="ru-RU" sz="2000" dirty="0" err="1" smtClean="0">
                <a:effectLst>
                  <a:outerShdw blurRad="38100" dist="38100" dir="2700000" algn="tl">
                    <a:srgbClr val="000000">
                      <a:alpha val="43137"/>
                    </a:srgbClr>
                  </a:outerShdw>
                </a:effectLst>
                <a:latin typeface="Century" panose="02040604050505020304" pitchFamily="18" charset="0"/>
              </a:rPr>
              <a:t>киноуроку</a:t>
            </a:r>
            <a:r>
              <a:rPr lang="ru-RU" sz="2000" dirty="0" smtClean="0">
                <a:effectLst>
                  <a:outerShdw blurRad="38100" dist="38100" dir="2700000" algn="tl">
                    <a:srgbClr val="000000">
                      <a:alpha val="43137"/>
                    </a:srgbClr>
                  </a:outerShdw>
                </a:effectLst>
                <a:latin typeface="Century" panose="02040604050505020304" pitchFamily="18" charset="0"/>
              </a:rPr>
              <a:t> </a:t>
            </a:r>
          </a:p>
          <a:p>
            <a:pPr algn="ctr"/>
            <a:r>
              <a:rPr lang="ru-RU" sz="2000" dirty="0" smtClean="0">
                <a:effectLst>
                  <a:outerShdw blurRad="38100" dist="38100" dir="2700000" algn="tl">
                    <a:srgbClr val="000000">
                      <a:alpha val="43137"/>
                    </a:srgbClr>
                  </a:outerShdw>
                </a:effectLst>
                <a:latin typeface="Century" panose="02040604050505020304" pitchFamily="18" charset="0"/>
              </a:rPr>
              <a:t>«БВ»</a:t>
            </a:r>
          </a:p>
          <a:p>
            <a:pPr algn="ctr"/>
            <a:r>
              <a:rPr lang="ru-RU" sz="2000" dirty="0" smtClean="0">
                <a:effectLst>
                  <a:outerShdw blurRad="38100" dist="38100" dir="2700000" algn="tl">
                    <a:srgbClr val="000000">
                      <a:alpha val="43137"/>
                    </a:srgbClr>
                  </a:outerShdw>
                </a:effectLst>
                <a:latin typeface="Century" panose="02040604050505020304" pitchFamily="18" charset="0"/>
              </a:rPr>
              <a:t>(прощение)</a:t>
            </a:r>
          </a:p>
          <a:p>
            <a:pPr algn="ctr"/>
            <a:endParaRPr lang="ru-RU" sz="2000" dirty="0"/>
          </a:p>
        </p:txBody>
      </p:sp>
      <p:pic>
        <p:nvPicPr>
          <p:cNvPr id="7" name="Рисунок 6" descr="E:\ОТЧЁТЫ ПО КЛ ЧАСАМ\IMG_20210319_142919.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346610"/>
            <a:ext cx="1944216" cy="23886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Рисунок 7" descr="E:\ОТЧЁТЫ ПО КЛ ЧАСАМ\IMG_20210319_143010.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677" y="3212976"/>
            <a:ext cx="2011982" cy="23969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6156523" y="1618337"/>
            <a:ext cx="2664296" cy="707886"/>
          </a:xfrm>
          <a:prstGeom prst="rect">
            <a:avLst/>
          </a:prstGeom>
          <a:noFill/>
        </p:spPr>
        <p:txBody>
          <a:bodyPr wrap="square" rtlCol="0">
            <a:spAutoFit/>
          </a:bodyPr>
          <a:lstStyle/>
          <a:p>
            <a:pPr algn="ctr"/>
            <a:r>
              <a:rPr lang="ru-RU" sz="2000" dirty="0" smtClean="0">
                <a:solidFill>
                  <a:schemeClr val="bg1"/>
                </a:solidFill>
                <a:effectLst>
                  <a:outerShdw blurRad="38100" dist="38100" dir="2700000" algn="tl">
                    <a:srgbClr val="000000">
                      <a:alpha val="43137"/>
                    </a:srgbClr>
                  </a:outerShdw>
                </a:effectLst>
                <a:latin typeface="Arial Black" panose="020B0A04020102020204" pitchFamily="34" charset="0"/>
              </a:rPr>
              <a:t>«Феномен белой вороны»</a:t>
            </a:r>
            <a:endParaRPr lang="ru-RU" sz="2000"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9" name="TextBox 8"/>
          <p:cNvSpPr txBox="1"/>
          <p:nvPr/>
        </p:nvSpPr>
        <p:spPr>
          <a:xfrm>
            <a:off x="5976503" y="2280841"/>
            <a:ext cx="3024336" cy="4616648"/>
          </a:xfrm>
          <a:prstGeom prst="rect">
            <a:avLst/>
          </a:prstGeom>
          <a:noFill/>
        </p:spPr>
        <p:txBody>
          <a:bodyPr wrap="square" rtlCol="0">
            <a:spAutoFit/>
          </a:bodyPr>
          <a:lstStyle/>
          <a:p>
            <a:r>
              <a:rPr lang="ru-RU" sz="1400" dirty="0" smtClean="0"/>
              <a:t>Учащиеся 9 класса исследовали явление «белой вороны» в обществе и пришли к выводу: у </a:t>
            </a:r>
            <a:r>
              <a:rPr lang="ru-RU" sz="1400" dirty="0"/>
              <a:t>каждого человека есть право быть таким, какой он есть. Если человек, не такой, как ты, это вовсе не значит, что он хуже тебя, главное сохранить свою индивидуальность, иметь свою точку зрения.</a:t>
            </a:r>
          </a:p>
          <a:p>
            <a:r>
              <a:rPr lang="ru-RU" sz="1400" dirty="0"/>
              <a:t>Почти все хотят быть особенными. Какой подросток не стремится выделиться на общем фоне? Должно быть, каждый из нас, хотя бы раз в жизни, почувствовал на собственном опыте, что значит быть "белой</a:t>
            </a:r>
          </a:p>
          <a:p>
            <a:r>
              <a:rPr lang="ru-RU" sz="1400" dirty="0"/>
              <a:t>вороной</a:t>
            </a:r>
            <a:r>
              <a:rPr lang="ru-RU" sz="1400" dirty="0" smtClean="0"/>
              <a:t>".</a:t>
            </a:r>
          </a:p>
          <a:p>
            <a:r>
              <a:rPr lang="ru-RU" sz="1400" dirty="0" smtClean="0"/>
              <a:t>Результат исследования был оформлен в </a:t>
            </a:r>
            <a:r>
              <a:rPr lang="ru-RU" sz="1400" dirty="0" err="1" smtClean="0"/>
              <a:t>инфографику</a:t>
            </a:r>
            <a:r>
              <a:rPr lang="ru-RU" sz="1400" dirty="0" smtClean="0"/>
              <a:t> на тему «Феномен белой вороны».</a:t>
            </a:r>
          </a:p>
          <a:p>
            <a:endParaRPr lang="ru-RU" sz="1400" dirty="0"/>
          </a:p>
          <a:p>
            <a:endParaRPr lang="ru-RU" sz="1400" dirty="0"/>
          </a:p>
        </p:txBody>
      </p:sp>
      <p:sp>
        <p:nvSpPr>
          <p:cNvPr id="10" name="Прямоугольник 9"/>
          <p:cNvSpPr/>
          <p:nvPr/>
        </p:nvSpPr>
        <p:spPr>
          <a:xfrm>
            <a:off x="269776" y="5851525"/>
            <a:ext cx="5454352" cy="861774"/>
          </a:xfrm>
          <a:prstGeom prst="rect">
            <a:avLst/>
          </a:prstGeom>
        </p:spPr>
        <p:txBody>
          <a:bodyPr wrap="square">
            <a:spAutoFit/>
          </a:bodyPr>
          <a:lstStyle/>
          <a:p>
            <a:r>
              <a:rPr lang="ru-RU" sz="1600" b="1" dirty="0" smtClean="0">
                <a:solidFill>
                  <a:schemeClr val="accent6">
                    <a:lumMod val="50000"/>
                  </a:schemeClr>
                </a:solidFill>
                <a:latin typeface="Georgia" panose="02040502050405020303" pitchFamily="18" charset="0"/>
                <a:ea typeface="MingLiU-ExtB" panose="02020500000000000000" pitchFamily="18" charset="-120"/>
              </a:rPr>
              <a:t>Будь самим собой и не обращай внимания на остальных.</a:t>
            </a:r>
          </a:p>
          <a:p>
            <a:pPr algn="r"/>
            <a:r>
              <a:rPr lang="ru-RU" sz="1600" b="1" dirty="0" smtClean="0">
                <a:solidFill>
                  <a:schemeClr val="accent6">
                    <a:lumMod val="50000"/>
                  </a:schemeClr>
                </a:solidFill>
                <a:latin typeface="Georgia" panose="02040502050405020303" pitchFamily="18" charset="0"/>
                <a:ea typeface="MingLiU-ExtB" panose="02020500000000000000" pitchFamily="18" charset="-120"/>
              </a:rPr>
              <a:t>(Ив Сен-Лоран)</a:t>
            </a:r>
            <a:endParaRPr lang="ru-RU" sz="1600" b="1" dirty="0">
              <a:solidFill>
                <a:schemeClr val="accent6">
                  <a:lumMod val="50000"/>
                </a:schemeClr>
              </a:solidFill>
              <a:latin typeface="Georgia" panose="02040502050405020303" pitchFamily="18" charset="0"/>
              <a:ea typeface="MingLiU-ExtB" panose="02020500000000000000" pitchFamily="18" charset="-120"/>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5816" y="833142"/>
            <a:ext cx="2675727" cy="18770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996952" y="3212976"/>
            <a:ext cx="2727176" cy="2062103"/>
          </a:xfrm>
          <a:prstGeom prst="rect">
            <a:avLst/>
          </a:prstGeom>
          <a:noFill/>
        </p:spPr>
        <p:txBody>
          <a:bodyPr wrap="square" rtlCol="0">
            <a:spAutoFit/>
          </a:bodyPr>
          <a:lstStyle/>
          <a:p>
            <a:pPr algn="ctr"/>
            <a:r>
              <a:rPr lang="ru-RU" sz="1600" b="1" i="1" dirty="0">
                <a:effectLst>
                  <a:outerShdw blurRad="38100" dist="38100" dir="2700000" algn="tl">
                    <a:srgbClr val="000000">
                      <a:alpha val="43137"/>
                    </a:srgbClr>
                  </a:outerShdw>
                </a:effectLst>
              </a:rPr>
              <a:t>И может быть вдруг иль однажды,</a:t>
            </a:r>
          </a:p>
          <a:p>
            <a:pPr algn="ctr"/>
            <a:r>
              <a:rPr lang="ru-RU" sz="1600" b="1" i="1" dirty="0">
                <a:effectLst>
                  <a:outerShdw blurRad="38100" dist="38100" dir="2700000" algn="tl">
                    <a:srgbClr val="000000">
                      <a:alpha val="43137"/>
                    </a:srgbClr>
                  </a:outerShdw>
                </a:effectLst>
              </a:rPr>
              <a:t>Но белой вороной может стать каждый.</a:t>
            </a:r>
          </a:p>
          <a:p>
            <a:pPr algn="ctr"/>
            <a:r>
              <a:rPr lang="ru-RU" sz="1600" b="1" i="1" dirty="0">
                <a:effectLst>
                  <a:outerShdw blurRad="38100" dist="38100" dir="2700000" algn="tl">
                    <a:srgbClr val="000000">
                      <a:alpha val="43137"/>
                    </a:srgbClr>
                  </a:outerShdw>
                </a:effectLst>
              </a:rPr>
              <a:t>Не надо гнать белых ворон.</a:t>
            </a:r>
          </a:p>
          <a:p>
            <a:pPr algn="ctr"/>
            <a:r>
              <a:rPr lang="ru-RU" sz="1600" b="1" i="1" dirty="0">
                <a:effectLst>
                  <a:outerShdw blurRad="38100" dist="38100" dir="2700000" algn="tl">
                    <a:srgbClr val="000000">
                      <a:alpha val="43137"/>
                    </a:srgbClr>
                  </a:outerShdw>
                </a:effectLst>
              </a:rPr>
              <a:t>Они же хорошие,</a:t>
            </a:r>
          </a:p>
          <a:p>
            <a:pPr algn="ctr"/>
            <a:r>
              <a:rPr lang="ru-RU" sz="1600" b="1" i="1" dirty="0">
                <a:effectLst>
                  <a:outerShdw blurRad="38100" dist="38100" dir="2700000" algn="tl">
                    <a:srgbClr val="000000">
                      <a:alpha val="43137"/>
                    </a:srgbClr>
                  </a:outerShdw>
                </a:effectLst>
              </a:rPr>
              <a:t>Хоть и на вас не похожие…</a:t>
            </a:r>
            <a:endParaRPr lang="ru-RU" sz="1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57722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TotalTime>
  <Words>170</Words>
  <Application>Microsoft Office PowerPoint</Application>
  <PresentationFormat>Экран (4:3)</PresentationFormat>
  <Paragraphs>15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LUYDMILA OSIPOVA</dc:creator>
  <cp:lastModifiedBy>Людмила Осипова</cp:lastModifiedBy>
  <cp:revision>4</cp:revision>
  <dcterms:created xsi:type="dcterms:W3CDTF">2021-03-21T10:34:18Z</dcterms:created>
  <dcterms:modified xsi:type="dcterms:W3CDTF">2021-03-22T00:11:01Z</dcterms:modified>
</cp:coreProperties>
</file>